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6858000" cy="9144000" type="screen4x3"/>
  <p:notesSz cx="7010400" cy="9296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4" d="100"/>
          <a:sy n="34" d="100"/>
        </p:scale>
        <p:origin x="-1782" y="-58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68625" y="697225"/>
            <a:ext cx="467382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299" cy="41833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890643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299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299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299" cy="418337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514350" y="2840567"/>
            <a:ext cx="5829299" cy="19600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42900" y="366184"/>
            <a:ext cx="6172199" cy="152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 rot="5400000">
            <a:off x="411691" y="2064809"/>
            <a:ext cx="6034616" cy="6172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5400000">
            <a:off x="1842558" y="3495676"/>
            <a:ext cx="7802033" cy="1543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-1300691" y="2009776"/>
            <a:ext cx="7802033" cy="4514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42900" y="366184"/>
            <a:ext cx="6172199" cy="152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42900" y="2133600"/>
            <a:ext cx="6172199" cy="60346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541735" y="5875867"/>
            <a:ext cx="5829299" cy="181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4000" b="1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541735" y="3875617"/>
            <a:ext cx="5829299" cy="20002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42900" y="366184"/>
            <a:ext cx="6172199" cy="152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42900" y="2133600"/>
            <a:ext cx="3028949" cy="60346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3486150" y="2133600"/>
            <a:ext cx="3028949" cy="60346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342900" y="366184"/>
            <a:ext cx="6172199" cy="152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342900" y="2046816"/>
            <a:ext cx="3030140" cy="8530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42900" y="2899833"/>
            <a:ext cx="3030140" cy="52683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3483769" y="2046816"/>
            <a:ext cx="3031331" cy="8530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4"/>
          </p:nvPr>
        </p:nvSpPr>
        <p:spPr>
          <a:xfrm>
            <a:off x="3483769" y="2899833"/>
            <a:ext cx="3031331" cy="52683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42900" y="366184"/>
            <a:ext cx="6172199" cy="152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342900" y="364066"/>
            <a:ext cx="2256235" cy="15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2681286" y="364066"/>
            <a:ext cx="3833812" cy="78041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342900" y="1913466"/>
            <a:ext cx="2256235" cy="62547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344216" y="6400800"/>
            <a:ext cx="4114800" cy="7556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344216" y="817033"/>
            <a:ext cx="4114800" cy="5486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344216" y="7156450"/>
            <a:ext cx="4114800" cy="10731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342900" y="366184"/>
            <a:ext cx="6172199" cy="152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342900" y="2133600"/>
            <a:ext cx="6172199" cy="60346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342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4914900" y="8475134"/>
            <a:ext cx="1600199" cy="4868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mhistory.si.edu/celiacruz/CMS/system/popups/pop.asp?sectionID=nlX3565123595fgPH&amp;lang=qqH4735091318SQZW&amp;imageID=34001gl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mhistory.si.edu/celiacruz/CMS/system/popups/pop.asp?sectionID=nlX3565123595fgPH&amp;lang=qqH4735091318SQZW&amp;imageID=34001gl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Shape 80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97133" y="152375"/>
            <a:ext cx="2374499" cy="37443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Shape 81"/>
          <p:cNvSpPr/>
          <p:nvPr/>
        </p:nvSpPr>
        <p:spPr>
          <a:xfrm>
            <a:off x="0" y="1719723"/>
            <a:ext cx="4298301" cy="6095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Shape 82"/>
          <p:cNvSpPr/>
          <p:nvPr/>
        </p:nvSpPr>
        <p:spPr>
          <a:xfrm>
            <a:off x="18661" y="914400"/>
            <a:ext cx="4298301" cy="6095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0" y="152400"/>
            <a:ext cx="4298301" cy="6095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Shape 84"/>
          <p:cNvSpPr/>
          <p:nvPr/>
        </p:nvSpPr>
        <p:spPr>
          <a:xfrm>
            <a:off x="-15550" y="2590800"/>
            <a:ext cx="4298301" cy="6095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/>
          <p:nvPr/>
        </p:nvSpPr>
        <p:spPr>
          <a:xfrm>
            <a:off x="0" y="3429000"/>
            <a:ext cx="4298301" cy="6095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0" y="4267200"/>
            <a:ext cx="4298301" cy="6095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4495825" y="4120025"/>
            <a:ext cx="2177100" cy="8381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18661" y="5181600"/>
            <a:ext cx="6654280" cy="6095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89"/>
          <p:cNvSpPr txBox="1"/>
          <p:nvPr/>
        </p:nvSpPr>
        <p:spPr>
          <a:xfrm>
            <a:off x="18661" y="5791200"/>
            <a:ext cx="6654300" cy="332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Compañero A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¿Cómo se llamaba la artista?</a:t>
            </a:r>
          </a:p>
          <a:p>
            <a:pPr marL="342900" marR="0" lvl="0" indent="-25400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Cuándo nació?  ¿Dónde nació?</a:t>
            </a:r>
          </a:p>
          <a:p>
            <a:pPr marR="0" lvl="0" algn="l"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¿Qué hacía la cantante antes de ser famosa ?(dos cosas)</a:t>
            </a:r>
          </a:p>
          <a:p>
            <a:pPr marL="342900" marR="0" lvl="0" indent="-25400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¿Con cuál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</a:t>
            </a: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grupos musicales cant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aba</a:t>
            </a: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 ¿Dónde cantaba antes del 1960?</a:t>
            </a:r>
          </a:p>
          <a:p>
            <a:pPr marR="0" algn="l"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l"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 rtl="0">
              <a:spcBef>
                <a:spcPts val="0"/>
              </a:spcBef>
              <a:buClr>
                <a:schemeClr val="dk1"/>
              </a:buClr>
              <a:buFont typeface="Calibri"/>
              <a:buAutoNum type="arabicPeriod"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¿Cuáles géneros de música cantaba en Cuba?</a:t>
            </a:r>
          </a:p>
          <a:p>
            <a:pPr marL="342900" marR="0" lvl="0" indent="-25400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¿Cuándo se mudó a los Estados Unidos?  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¿Qué género de música cantaba en los Estados Unidos en los 1960s y 1980s?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Shape 9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3358" y="152400"/>
            <a:ext cx="2374641" cy="3744246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/>
          <p:nvPr/>
        </p:nvSpPr>
        <p:spPr>
          <a:xfrm>
            <a:off x="20216" y="1719723"/>
            <a:ext cx="4298400" cy="6095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20216" y="914400"/>
            <a:ext cx="4298400" cy="6095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20216" y="152400"/>
            <a:ext cx="4298400" cy="6095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20216" y="2590800"/>
            <a:ext cx="4298400" cy="6095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20216" y="3429000"/>
            <a:ext cx="4298400" cy="6095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20216" y="4267200"/>
            <a:ext cx="4298400" cy="6095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4495800" y="4038600"/>
            <a:ext cx="2177142" cy="838199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102"/>
          <p:cNvSpPr/>
          <p:nvPr/>
        </p:nvSpPr>
        <p:spPr>
          <a:xfrm>
            <a:off x="20216" y="5013648"/>
            <a:ext cx="6654300" cy="777600"/>
          </a:xfrm>
          <a:prstGeom prst="rect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103"/>
          <p:cNvSpPr txBox="1"/>
          <p:nvPr/>
        </p:nvSpPr>
        <p:spPr>
          <a:xfrm>
            <a:off x="18661" y="5791200"/>
            <a:ext cx="6654280" cy="33239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Compañero B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¿Qué hacía la mujer para ser interestante para las nuevas generaciones?</a:t>
            </a:r>
          </a:p>
          <a:p>
            <a:pPr marL="342900" marR="0" lvl="0" indent="-25400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¿Qué era un genero de música nuevo para ella en los años 90s?</a:t>
            </a:r>
          </a:p>
          <a:p>
            <a:pPr marL="342900" marR="0" lvl="0" indent="-25400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¿Cuáles son sus canciones más exitosas?</a:t>
            </a:r>
          </a:p>
          <a:p>
            <a:pPr marL="342900" marR="0" lvl="0" indent="-25400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¿Qué palabra repetía mucho el ícono?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¿Por qué fue a la Casa Blanca en Washington D.C?</a:t>
            </a:r>
          </a:p>
          <a:p>
            <a:pPr marL="342900" marR="0" lvl="0" indent="-25400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¿Cómo era (rasgos físicos y de personalidad?  </a:t>
            </a:r>
          </a:p>
          <a:p>
            <a:pPr marL="342900" marR="0" lvl="0" indent="-25400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¿Qué la hace humanitaria (dos detalles)?</a:t>
            </a:r>
          </a:p>
          <a:p>
            <a:pPr marL="342900" marR="0" lvl="0" indent="-25400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¿Cuántos años tenía cuando murió? ¿De qué murió?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Shape 1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52430" y="674131"/>
            <a:ext cx="2559315" cy="3625697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/>
          <p:nvPr/>
        </p:nvSpPr>
        <p:spPr>
          <a:xfrm>
            <a:off x="4540898" y="304800"/>
            <a:ext cx="182880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110"/>
          <p:cNvSpPr txBox="1"/>
          <p:nvPr/>
        </p:nvSpPr>
        <p:spPr>
          <a:xfrm>
            <a:off x="4146451" y="304800"/>
            <a:ext cx="2617694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Ícono de la música latina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4451251" y="4299828"/>
            <a:ext cx="2312894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1925-2003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173</Words>
  <Application>Microsoft Office PowerPoint</Application>
  <PresentationFormat>On-screen Show (4:3)</PresentationFormat>
  <Paragraphs>32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DaCostaGomez, Monica</dc:creator>
  <cp:lastModifiedBy>staff</cp:lastModifiedBy>
  <cp:revision>2</cp:revision>
  <dcterms:modified xsi:type="dcterms:W3CDTF">2015-11-02T23:39:19Z</dcterms:modified>
</cp:coreProperties>
</file>